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69" r:id="rId2"/>
    <p:sldId id="263" r:id="rId3"/>
  </p:sldIdLst>
  <p:sldSz cx="15263813" cy="21528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5"/>
    <a:srgbClr val="C5AA65"/>
    <a:srgbClr val="847343"/>
    <a:srgbClr val="66552C"/>
    <a:srgbClr val="756233"/>
    <a:srgbClr val="A08646"/>
    <a:srgbClr val="1E568E"/>
    <a:srgbClr val="2466A8"/>
    <a:srgbClr val="0E2841"/>
    <a:srgbClr val="777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94"/>
  </p:normalViewPr>
  <p:slideViewPr>
    <p:cSldViewPr snapToGrid="0">
      <p:cViewPr varScale="1">
        <p:scale>
          <a:sx n="17" d="100"/>
          <a:sy n="17" d="100"/>
        </p:scale>
        <p:origin x="20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0D753-0C27-5042-BBF4-79951B6F5CD0}" type="datetimeFigureOut">
              <a:rPr lang="en-KR" smtClean="0"/>
              <a:t>07/09/2025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5213" y="1143000"/>
            <a:ext cx="2187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8DC47-2354-AA4D-9BC5-A3EACEA88A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72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1pPr>
    <a:lvl2pPr marL="460812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2pPr>
    <a:lvl3pPr marL="921624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3pPr>
    <a:lvl4pPr marL="1382436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4pPr>
    <a:lvl5pPr marL="1843248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5pPr>
    <a:lvl6pPr marL="2304059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6pPr>
    <a:lvl7pPr marL="2764871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7pPr>
    <a:lvl8pPr marL="3225683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8pPr>
    <a:lvl9pPr marL="3686495" algn="l" defTabSz="921624" rtl="0" eaLnBrk="1" latinLnBrk="0" hangingPunct="1">
      <a:defRPr sz="12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4786" y="3523233"/>
            <a:ext cx="12974241" cy="7494964"/>
          </a:xfrm>
        </p:spPr>
        <p:txBody>
          <a:bodyPr anchor="b"/>
          <a:lstStyle>
            <a:lvl1pPr algn="ctr">
              <a:defRPr sz="10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977" y="11307231"/>
            <a:ext cx="11447860" cy="5197636"/>
          </a:xfrm>
        </p:spPr>
        <p:txBody>
          <a:bodyPr/>
          <a:lstStyle>
            <a:lvl1pPr marL="0" indent="0" algn="ctr">
              <a:buNone/>
              <a:defRPr sz="4006"/>
            </a:lvl1pPr>
            <a:lvl2pPr marL="763204" indent="0" algn="ctr">
              <a:buNone/>
              <a:defRPr sz="3339"/>
            </a:lvl2pPr>
            <a:lvl3pPr marL="1526408" indent="0" algn="ctr">
              <a:buNone/>
              <a:defRPr sz="3005"/>
            </a:lvl3pPr>
            <a:lvl4pPr marL="2289612" indent="0" algn="ctr">
              <a:buNone/>
              <a:defRPr sz="2671"/>
            </a:lvl4pPr>
            <a:lvl5pPr marL="3052816" indent="0" algn="ctr">
              <a:buNone/>
              <a:defRPr sz="2671"/>
            </a:lvl5pPr>
            <a:lvl6pPr marL="3816020" indent="0" algn="ctr">
              <a:buNone/>
              <a:defRPr sz="2671"/>
            </a:lvl6pPr>
            <a:lvl7pPr marL="4579224" indent="0" algn="ctr">
              <a:buNone/>
              <a:defRPr sz="2671"/>
            </a:lvl7pPr>
            <a:lvl8pPr marL="5342428" indent="0" algn="ctr">
              <a:buNone/>
              <a:defRPr sz="2671"/>
            </a:lvl8pPr>
            <a:lvl9pPr marL="6105632" indent="0" algn="ctr">
              <a:buNone/>
              <a:defRPr sz="26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79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7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23167" y="1146172"/>
            <a:ext cx="3291260" cy="182440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9388" y="1146172"/>
            <a:ext cx="9682981" cy="182440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2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38" y="5367078"/>
            <a:ext cx="13165039" cy="8955085"/>
          </a:xfrm>
        </p:spPr>
        <p:txBody>
          <a:bodyPr anchor="b"/>
          <a:lstStyle>
            <a:lvl1pPr>
              <a:defRPr sz="10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38" y="14406882"/>
            <a:ext cx="13165039" cy="4709268"/>
          </a:xfrm>
        </p:spPr>
        <p:txBody>
          <a:bodyPr/>
          <a:lstStyle>
            <a:lvl1pPr marL="0" indent="0">
              <a:buNone/>
              <a:defRPr sz="4006">
                <a:solidFill>
                  <a:schemeClr val="tx1">
                    <a:tint val="82000"/>
                  </a:schemeClr>
                </a:solidFill>
              </a:defRPr>
            </a:lvl1pPr>
            <a:lvl2pPr marL="763204" indent="0">
              <a:buNone/>
              <a:defRPr sz="3339">
                <a:solidFill>
                  <a:schemeClr val="tx1">
                    <a:tint val="82000"/>
                  </a:schemeClr>
                </a:solidFill>
              </a:defRPr>
            </a:lvl2pPr>
            <a:lvl3pPr marL="1526408" indent="0">
              <a:buNone/>
              <a:defRPr sz="3005">
                <a:solidFill>
                  <a:schemeClr val="tx1">
                    <a:tint val="82000"/>
                  </a:schemeClr>
                </a:solidFill>
              </a:defRPr>
            </a:lvl3pPr>
            <a:lvl4pPr marL="2289612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4pPr>
            <a:lvl5pPr marL="3052816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5pPr>
            <a:lvl6pPr marL="3816020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6pPr>
            <a:lvl7pPr marL="4579224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7pPr>
            <a:lvl8pPr marL="5342428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8pPr>
            <a:lvl9pPr marL="6105632" indent="0">
              <a:buNone/>
              <a:defRPr sz="26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9387" y="5730857"/>
            <a:ext cx="6487121" cy="1365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27305" y="5730857"/>
            <a:ext cx="6487121" cy="1365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5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375" y="1146176"/>
            <a:ext cx="13165039" cy="41611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377" y="5277373"/>
            <a:ext cx="6457307" cy="2586359"/>
          </a:xfrm>
        </p:spPr>
        <p:txBody>
          <a:bodyPr anchor="b"/>
          <a:lstStyle>
            <a:lvl1pPr marL="0" indent="0">
              <a:buNone/>
              <a:defRPr sz="4006" b="1"/>
            </a:lvl1pPr>
            <a:lvl2pPr marL="763204" indent="0">
              <a:buNone/>
              <a:defRPr sz="3339" b="1"/>
            </a:lvl2pPr>
            <a:lvl3pPr marL="1526408" indent="0">
              <a:buNone/>
              <a:defRPr sz="3005" b="1"/>
            </a:lvl3pPr>
            <a:lvl4pPr marL="2289612" indent="0">
              <a:buNone/>
              <a:defRPr sz="2671" b="1"/>
            </a:lvl4pPr>
            <a:lvl5pPr marL="3052816" indent="0">
              <a:buNone/>
              <a:defRPr sz="2671" b="1"/>
            </a:lvl5pPr>
            <a:lvl6pPr marL="3816020" indent="0">
              <a:buNone/>
              <a:defRPr sz="2671" b="1"/>
            </a:lvl6pPr>
            <a:lvl7pPr marL="4579224" indent="0">
              <a:buNone/>
              <a:defRPr sz="2671" b="1"/>
            </a:lvl7pPr>
            <a:lvl8pPr marL="5342428" indent="0">
              <a:buNone/>
              <a:defRPr sz="2671" b="1"/>
            </a:lvl8pPr>
            <a:lvl9pPr marL="6105632" indent="0">
              <a:buNone/>
              <a:defRPr sz="26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1377" y="7863732"/>
            <a:ext cx="6457307" cy="115663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27306" y="5277373"/>
            <a:ext cx="6489109" cy="2586359"/>
          </a:xfrm>
        </p:spPr>
        <p:txBody>
          <a:bodyPr anchor="b"/>
          <a:lstStyle>
            <a:lvl1pPr marL="0" indent="0">
              <a:buNone/>
              <a:defRPr sz="4006" b="1"/>
            </a:lvl1pPr>
            <a:lvl2pPr marL="763204" indent="0">
              <a:buNone/>
              <a:defRPr sz="3339" b="1"/>
            </a:lvl2pPr>
            <a:lvl3pPr marL="1526408" indent="0">
              <a:buNone/>
              <a:defRPr sz="3005" b="1"/>
            </a:lvl3pPr>
            <a:lvl4pPr marL="2289612" indent="0">
              <a:buNone/>
              <a:defRPr sz="2671" b="1"/>
            </a:lvl4pPr>
            <a:lvl5pPr marL="3052816" indent="0">
              <a:buNone/>
              <a:defRPr sz="2671" b="1"/>
            </a:lvl5pPr>
            <a:lvl6pPr marL="3816020" indent="0">
              <a:buNone/>
              <a:defRPr sz="2671" b="1"/>
            </a:lvl6pPr>
            <a:lvl7pPr marL="4579224" indent="0">
              <a:buNone/>
              <a:defRPr sz="2671" b="1"/>
            </a:lvl7pPr>
            <a:lvl8pPr marL="5342428" indent="0">
              <a:buNone/>
              <a:defRPr sz="2671" b="1"/>
            </a:lvl8pPr>
            <a:lvl9pPr marL="6105632" indent="0">
              <a:buNone/>
              <a:defRPr sz="26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27306" y="7863732"/>
            <a:ext cx="6489109" cy="115663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1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6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375" y="1435206"/>
            <a:ext cx="4922977" cy="5023221"/>
          </a:xfrm>
        </p:spPr>
        <p:txBody>
          <a:bodyPr anchor="b"/>
          <a:lstStyle>
            <a:lvl1pPr>
              <a:defRPr sz="53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109" y="3099651"/>
            <a:ext cx="7727305" cy="15298896"/>
          </a:xfrm>
        </p:spPr>
        <p:txBody>
          <a:bodyPr/>
          <a:lstStyle>
            <a:lvl1pPr>
              <a:defRPr sz="5342"/>
            </a:lvl1pPr>
            <a:lvl2pPr>
              <a:defRPr sz="4674"/>
            </a:lvl2pPr>
            <a:lvl3pPr>
              <a:defRPr sz="4006"/>
            </a:lvl3pPr>
            <a:lvl4pPr>
              <a:defRPr sz="3339"/>
            </a:lvl4pPr>
            <a:lvl5pPr>
              <a:defRPr sz="3339"/>
            </a:lvl5pPr>
            <a:lvl6pPr>
              <a:defRPr sz="3339"/>
            </a:lvl6pPr>
            <a:lvl7pPr>
              <a:defRPr sz="3339"/>
            </a:lvl7pPr>
            <a:lvl8pPr>
              <a:defRPr sz="3339"/>
            </a:lvl8pPr>
            <a:lvl9pPr>
              <a:defRPr sz="3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375" y="6458426"/>
            <a:ext cx="4922977" cy="11965034"/>
          </a:xfrm>
        </p:spPr>
        <p:txBody>
          <a:bodyPr/>
          <a:lstStyle>
            <a:lvl1pPr marL="0" indent="0">
              <a:buNone/>
              <a:defRPr sz="2671"/>
            </a:lvl1pPr>
            <a:lvl2pPr marL="763204" indent="0">
              <a:buNone/>
              <a:defRPr sz="2337"/>
            </a:lvl2pPr>
            <a:lvl3pPr marL="1526408" indent="0">
              <a:buNone/>
              <a:defRPr sz="2003"/>
            </a:lvl3pPr>
            <a:lvl4pPr marL="2289612" indent="0">
              <a:buNone/>
              <a:defRPr sz="1669"/>
            </a:lvl4pPr>
            <a:lvl5pPr marL="3052816" indent="0">
              <a:buNone/>
              <a:defRPr sz="1669"/>
            </a:lvl5pPr>
            <a:lvl6pPr marL="3816020" indent="0">
              <a:buNone/>
              <a:defRPr sz="1669"/>
            </a:lvl6pPr>
            <a:lvl7pPr marL="4579224" indent="0">
              <a:buNone/>
              <a:defRPr sz="1669"/>
            </a:lvl7pPr>
            <a:lvl8pPr marL="5342428" indent="0">
              <a:buNone/>
              <a:defRPr sz="1669"/>
            </a:lvl8pPr>
            <a:lvl9pPr marL="6105632" indent="0">
              <a:buNone/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375" y="1435206"/>
            <a:ext cx="4922977" cy="5023221"/>
          </a:xfrm>
        </p:spPr>
        <p:txBody>
          <a:bodyPr anchor="b"/>
          <a:lstStyle>
            <a:lvl1pPr>
              <a:defRPr sz="53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89109" y="3099651"/>
            <a:ext cx="7727305" cy="15298896"/>
          </a:xfrm>
        </p:spPr>
        <p:txBody>
          <a:bodyPr anchor="t"/>
          <a:lstStyle>
            <a:lvl1pPr marL="0" indent="0">
              <a:buNone/>
              <a:defRPr sz="5342"/>
            </a:lvl1pPr>
            <a:lvl2pPr marL="763204" indent="0">
              <a:buNone/>
              <a:defRPr sz="4674"/>
            </a:lvl2pPr>
            <a:lvl3pPr marL="1526408" indent="0">
              <a:buNone/>
              <a:defRPr sz="4006"/>
            </a:lvl3pPr>
            <a:lvl4pPr marL="2289612" indent="0">
              <a:buNone/>
              <a:defRPr sz="3339"/>
            </a:lvl4pPr>
            <a:lvl5pPr marL="3052816" indent="0">
              <a:buNone/>
              <a:defRPr sz="3339"/>
            </a:lvl5pPr>
            <a:lvl6pPr marL="3816020" indent="0">
              <a:buNone/>
              <a:defRPr sz="3339"/>
            </a:lvl6pPr>
            <a:lvl7pPr marL="4579224" indent="0">
              <a:buNone/>
              <a:defRPr sz="3339"/>
            </a:lvl7pPr>
            <a:lvl8pPr marL="5342428" indent="0">
              <a:buNone/>
              <a:defRPr sz="3339"/>
            </a:lvl8pPr>
            <a:lvl9pPr marL="6105632" indent="0">
              <a:buNone/>
              <a:defRPr sz="3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375" y="6458426"/>
            <a:ext cx="4922977" cy="11965034"/>
          </a:xfrm>
        </p:spPr>
        <p:txBody>
          <a:bodyPr/>
          <a:lstStyle>
            <a:lvl1pPr marL="0" indent="0">
              <a:buNone/>
              <a:defRPr sz="2671"/>
            </a:lvl1pPr>
            <a:lvl2pPr marL="763204" indent="0">
              <a:buNone/>
              <a:defRPr sz="2337"/>
            </a:lvl2pPr>
            <a:lvl3pPr marL="1526408" indent="0">
              <a:buNone/>
              <a:defRPr sz="2003"/>
            </a:lvl3pPr>
            <a:lvl4pPr marL="2289612" indent="0">
              <a:buNone/>
              <a:defRPr sz="1669"/>
            </a:lvl4pPr>
            <a:lvl5pPr marL="3052816" indent="0">
              <a:buNone/>
              <a:defRPr sz="1669"/>
            </a:lvl5pPr>
            <a:lvl6pPr marL="3816020" indent="0">
              <a:buNone/>
              <a:defRPr sz="1669"/>
            </a:lvl6pPr>
            <a:lvl7pPr marL="4579224" indent="0">
              <a:buNone/>
              <a:defRPr sz="1669"/>
            </a:lvl7pPr>
            <a:lvl8pPr marL="5342428" indent="0">
              <a:buNone/>
              <a:defRPr sz="1669"/>
            </a:lvl8pPr>
            <a:lvl9pPr marL="6105632" indent="0">
              <a:buNone/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7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9387" y="1146176"/>
            <a:ext cx="13165039" cy="4161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387" y="5730857"/>
            <a:ext cx="13165039" cy="13659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9387" y="19953353"/>
            <a:ext cx="3434358" cy="1146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84C7F5-E9B5-49FA-A312-30197F5760BD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56138" y="19953353"/>
            <a:ext cx="5151537" cy="1146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80068" y="19953353"/>
            <a:ext cx="3434358" cy="1146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039CC-C653-438E-A348-0A9DFB25E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3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26408" rtl="0" eaLnBrk="1" latinLnBrk="0" hangingPunct="1">
        <a:lnSpc>
          <a:spcPct val="90000"/>
        </a:lnSpc>
        <a:spcBef>
          <a:spcPct val="0"/>
        </a:spcBef>
        <a:buNone/>
        <a:defRPr sz="73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02" indent="-381602" algn="l" defTabSz="1526408" rtl="0" eaLnBrk="1" latinLnBrk="0" hangingPunct="1">
        <a:lnSpc>
          <a:spcPct val="90000"/>
        </a:lnSpc>
        <a:spcBef>
          <a:spcPts val="1669"/>
        </a:spcBef>
        <a:buFont typeface="Arial" panose="020B0604020202020204" pitchFamily="34" charset="0"/>
        <a:buChar char="•"/>
        <a:defRPr sz="4674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6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4006" kern="1200">
          <a:solidFill>
            <a:schemeClr val="tx1"/>
          </a:solidFill>
          <a:latin typeface="+mn-lt"/>
          <a:ea typeface="+mn-ea"/>
          <a:cs typeface="+mn-cs"/>
        </a:defRPr>
      </a:lvl2pPr>
      <a:lvl3pPr marL="1908010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339" kern="1200">
          <a:solidFill>
            <a:schemeClr val="tx1"/>
          </a:solidFill>
          <a:latin typeface="+mn-lt"/>
          <a:ea typeface="+mn-ea"/>
          <a:cs typeface="+mn-cs"/>
        </a:defRPr>
      </a:lvl3pPr>
      <a:lvl4pPr marL="2671214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4pPr>
      <a:lvl5pPr marL="3434418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5pPr>
      <a:lvl6pPr marL="4197622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6pPr>
      <a:lvl7pPr marL="4960826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7pPr>
      <a:lvl8pPr marL="5724030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8pPr>
      <a:lvl9pPr marL="6487234" indent="-381602" algn="l" defTabSz="1526408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3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1pPr>
      <a:lvl2pPr marL="763204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2pPr>
      <a:lvl3pPr marL="1526408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3pPr>
      <a:lvl4pPr marL="2289612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4pPr>
      <a:lvl5pPr marL="3052816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5pPr>
      <a:lvl6pPr marL="3816020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6pPr>
      <a:lvl7pPr marL="4579224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7pPr>
      <a:lvl8pPr marL="5342428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8pPr>
      <a:lvl9pPr marL="6105632" algn="l" defTabSz="1526408" rtl="0" eaLnBrk="1" latinLnBrk="0" hangingPunct="1">
        <a:defRPr sz="30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E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609E8-7BF3-76B2-686C-C199BA55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EFAB501-2AA8-7693-8149-A7B0F15CA82B}"/>
              </a:ext>
            </a:extLst>
          </p:cNvPr>
          <p:cNvGrpSpPr/>
          <p:nvPr/>
        </p:nvGrpSpPr>
        <p:grpSpPr>
          <a:xfrm>
            <a:off x="-764826" y="-1120074"/>
            <a:ext cx="17296257" cy="23876000"/>
            <a:chOff x="-837057" y="-1192306"/>
            <a:chExt cx="17296257" cy="238760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BF23EA-67FE-D468-2509-957907843E9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743283" y="-1192306"/>
              <a:ext cx="0" cy="23774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5BC4699-BD46-775B-3CCB-F4705F0C101D}"/>
                </a:ext>
              </a:extLst>
            </p:cNvPr>
            <p:cNvCxnSpPr/>
            <p:nvPr/>
          </p:nvCxnSpPr>
          <p:spPr>
            <a:xfrm>
              <a:off x="14496400" y="-1090706"/>
              <a:ext cx="0" cy="23774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BFC63E-F021-1779-CF43-05172D58D615}"/>
                </a:ext>
              </a:extLst>
            </p:cNvPr>
            <p:cNvCxnSpPr/>
            <p:nvPr/>
          </p:nvCxnSpPr>
          <p:spPr>
            <a:xfrm>
              <a:off x="-512064" y="20759420"/>
              <a:ext cx="169712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44EC9-7FFB-77BA-941B-9C0DA0DCFFB2}"/>
                </a:ext>
              </a:extLst>
            </p:cNvPr>
            <p:cNvCxnSpPr/>
            <p:nvPr/>
          </p:nvCxnSpPr>
          <p:spPr>
            <a:xfrm>
              <a:off x="-837057" y="629134"/>
              <a:ext cx="169712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페인팅, 아트 페인트, 그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619DCF-4657-11F3-35DA-2BABFE07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127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2" r="27046" b="1107"/>
          <a:stretch/>
        </p:blipFill>
        <p:spPr>
          <a:xfrm>
            <a:off x="1" y="0"/>
            <a:ext cx="5783272" cy="215280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8AE3-933A-CAAE-6BFD-3D7ADCDED3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75173" y="0"/>
            <a:ext cx="10088640" cy="21528088"/>
          </a:xfrm>
          <a:prstGeom prst="rect">
            <a:avLst/>
          </a:prstGeom>
          <a:solidFill>
            <a:srgbClr val="091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F3494-8C6C-B85F-7DD4-0F252C5FE81E}"/>
              </a:ext>
            </a:extLst>
          </p:cNvPr>
          <p:cNvSpPr txBox="1"/>
          <p:nvPr/>
        </p:nvSpPr>
        <p:spPr>
          <a:xfrm>
            <a:off x="5841445" y="13579885"/>
            <a:ext cx="890394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150" dirty="0">
                <a:solidFill>
                  <a:srgbClr val="C5AA65"/>
                </a:solidFill>
                <a:latin typeface="Sitka Banner Semibold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AKDONG</a:t>
            </a:r>
          </a:p>
          <a:p>
            <a:r>
              <a:rPr lang="en-US" altLang="ko-KR" sz="400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21</a:t>
            </a:r>
            <a:r>
              <a:rPr lang="en-US" altLang="ko-KR" sz="4000" baseline="3000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400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Regular Concert</a:t>
            </a:r>
            <a:endParaRPr lang="ko-KR" altLang="en-US" sz="4000" dirty="0">
              <a:solidFill>
                <a:srgbClr val="C5AA65"/>
              </a:solidFill>
              <a:latin typeface="Sitka Banner" pitchFamily="2" charset="0"/>
              <a:ea typeface="Pretendard" panose="02000503000000020004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86A61-1A2B-1F17-E568-BED83DB6897F}"/>
              </a:ext>
            </a:extLst>
          </p:cNvPr>
          <p:cNvSpPr txBox="1"/>
          <p:nvPr/>
        </p:nvSpPr>
        <p:spPr>
          <a:xfrm rot="16200000">
            <a:off x="6187875" y="6694504"/>
            <a:ext cx="1484996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1400" spc="-150" dirty="0" err="1">
                <a:solidFill>
                  <a:srgbClr val="C5AA65"/>
                </a:solidFill>
                <a:latin typeface="Noto Serif KR Medium" panose="02020200000000000000" pitchFamily="18" charset="-127"/>
                <a:ea typeface="Noto Serif KR Medium" panose="02020200000000000000" pitchFamily="18" charset="-127"/>
                <a:cs typeface="Pretendard" panose="02000503000000020004" pitchFamily="2" charset="-127"/>
              </a:rPr>
              <a:t>Dreamtide</a:t>
            </a:r>
            <a:endParaRPr lang="ko-KR" altLang="en-US" sz="21400" spc="-150" dirty="0">
              <a:solidFill>
                <a:srgbClr val="C5AA65"/>
              </a:solidFill>
              <a:latin typeface="Noto Serif KR Medium" panose="02020200000000000000" pitchFamily="18" charset="-127"/>
              <a:ea typeface="Noto Serif KR Medium" panose="02020200000000000000" pitchFamily="18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30FB4-6012-ACB7-2451-FFA7130FCF3A}"/>
              </a:ext>
            </a:extLst>
          </p:cNvPr>
          <p:cNvSpPr txBox="1"/>
          <p:nvPr/>
        </p:nvSpPr>
        <p:spPr>
          <a:xfrm>
            <a:off x="5686642" y="18641768"/>
            <a:ext cx="8903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2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2025.05.23. </a:t>
            </a:r>
            <a:r>
              <a:rPr lang="en-US" altLang="ko-KR" sz="46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(FRI)  </a:t>
            </a:r>
            <a:r>
              <a:rPr lang="en-US" altLang="ko-KR" sz="72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7:30 PM</a:t>
            </a:r>
          </a:p>
          <a:p>
            <a:pPr algn="r"/>
            <a:r>
              <a:rPr lang="en-US" altLang="ko-KR" sz="6000" b="1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CT Art Hall (S2)</a:t>
            </a:r>
            <a:endParaRPr lang="ko-KR" altLang="en-US" sz="6000" b="1" dirty="0">
              <a:solidFill>
                <a:srgbClr val="C5AA65"/>
              </a:solidFill>
              <a:latin typeface="Times New Roman" panose="02020603050405020304" pitchFamily="18" charset="0"/>
              <a:ea typeface="Noto Sans KR Medium" panose="020B02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어둠, 블랙, 우주, 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6C9FC4-1FA1-9E0D-9ECC-215E749C99E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6" y="20973205"/>
            <a:ext cx="293235" cy="389985"/>
          </a:xfrm>
          <a:prstGeom prst="rect">
            <a:avLst/>
          </a:prstGeom>
        </p:spPr>
      </p:pic>
      <p:pic>
        <p:nvPicPr>
          <p:cNvPr id="23" name="그림 22" descr="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353D6C5-0B1D-9DBC-64E5-04147A5D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5" y="21187326"/>
            <a:ext cx="773591" cy="174331"/>
          </a:xfrm>
          <a:prstGeom prst="rect">
            <a:avLst/>
          </a:prstGeom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636F56-2678-CCCF-80C6-37701071B918}"/>
              </a:ext>
            </a:extLst>
          </p:cNvPr>
          <p:cNvGrpSpPr/>
          <p:nvPr/>
        </p:nvGrpSpPr>
        <p:grpSpPr>
          <a:xfrm>
            <a:off x="5842800" y="15572117"/>
            <a:ext cx="8744057" cy="2862323"/>
            <a:chOff x="5867606" y="15764845"/>
            <a:chExt cx="8744029" cy="2862323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B09F96D-31BA-60B4-BCAA-5DD18CE8425D}"/>
                </a:ext>
              </a:extLst>
            </p:cNvPr>
            <p:cNvSpPr txBox="1"/>
            <p:nvPr/>
          </p:nvSpPr>
          <p:spPr>
            <a:xfrm>
              <a:off x="11584567" y="15764845"/>
              <a:ext cx="30270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Kenta Nagata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Kenta Nagata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Joe Hisaishi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Joe Hisaishi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M. Ravel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F. Mendelssohn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P. I. Tchaikovsky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P. I. Tchaikovsky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J. Brahms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5759027-FE06-FFD9-2199-CC468849E11D}"/>
                </a:ext>
              </a:extLst>
            </p:cNvPr>
            <p:cNvSpPr txBox="1"/>
            <p:nvPr/>
          </p:nvSpPr>
          <p:spPr>
            <a:xfrm>
              <a:off x="5867606" y="15764846"/>
              <a:ext cx="485973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A08646"/>
                  </a:solidFill>
                  <a:effectLst/>
                  <a:uLnTx/>
                  <a:uFillTx/>
                  <a:latin typeface="Sitka Banner" pitchFamily="2" charset="0"/>
                  <a:ea typeface="Pretendard Light" panose="02000403000000020004" pitchFamily="2" charset="-127"/>
                  <a:cs typeface="+mn-cs"/>
                </a:rPr>
                <a:t>Outset Island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08646"/>
                  </a:solidFill>
                  <a:effectLst/>
                  <a:uLnTx/>
                  <a:uFillTx/>
                  <a:latin typeface="Sitka Banner" pitchFamily="2" charset="0"/>
                  <a:ea typeface="Pretendard Light" panose="02000403000000020004" pitchFamily="2" charset="-127"/>
                  <a:cs typeface="+mn-cs"/>
                </a:rPr>
                <a:t> (The Legend of Zelda OST)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Windfall Island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(The Legend of Zelda OST)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Reprise</a:t>
              </a:r>
              <a:r>
                <a:rPr lang="en-US" altLang="ko-KR" sz="12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1400" spc="-15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(</a:t>
              </a:r>
              <a:r>
                <a:rPr lang="ko-KR" altLang="en-US" sz="11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센과</a:t>
              </a:r>
              <a:r>
                <a:rPr lang="ko-KR" altLang="en-US" sz="11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ko-KR" altLang="en-US" sz="11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치히로의</a:t>
              </a:r>
              <a:r>
                <a:rPr lang="ko-KR" altLang="en-US" sz="11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행방불명 中</a:t>
              </a:r>
              <a:r>
                <a:rPr lang="en-US" altLang="ko-KR" sz="1400" spc="-15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)</a:t>
              </a:r>
              <a:endParaRPr lang="en-US" altLang="ko-KR" sz="1400" spc="-150" dirty="0">
                <a:solidFill>
                  <a:srgbClr val="A08646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Ponyo on the Cliff by the Sea</a:t>
              </a:r>
              <a:r>
                <a:rPr lang="en-US" altLang="ko-KR" sz="12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1400" spc="-15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(</a:t>
              </a:r>
              <a:r>
                <a:rPr lang="ko-KR" altLang="en-US" sz="11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벼랑 위의 </a:t>
              </a:r>
              <a:r>
                <a:rPr lang="ko-KR" altLang="en-US" sz="11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포뇨</a:t>
              </a:r>
              <a:r>
                <a:rPr lang="ko-KR" altLang="en-US" sz="11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中</a:t>
              </a:r>
              <a:r>
                <a:rPr lang="en-US" altLang="ko-KR" sz="1400" spc="-15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)</a:t>
              </a:r>
              <a:endParaRPr lang="en-US" altLang="ko-KR" sz="1400" spc="-150" dirty="0">
                <a:solidFill>
                  <a:srgbClr val="A08646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Pavane pour 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une</a:t>
              </a:r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indante</a:t>
              </a:r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d</a:t>
              </a:r>
              <a:r>
                <a:rPr lang="ko-KR" altLang="en-US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é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funte</a:t>
              </a:r>
              <a:endParaRPr lang="ko-KR" altLang="en-US" sz="2000" dirty="0">
                <a:solidFill>
                  <a:srgbClr val="A08646"/>
                </a:solidFill>
                <a:latin typeface="Sitka Banner" pitchFamily="2" charset="0"/>
                <a:ea typeface="Pretendard Light" panose="02000403000000020004" pitchFamily="2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A Midsummer Night’s Dream: Overture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The Nutcracker: Grand Pas de Deux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The Nutcracker: Dance of the Sugar Plum Fairy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Hungarian Dance No.1 in G Minor</a:t>
              </a: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D0C4638-0EF8-983D-E014-8F16A412F0FB}"/>
                </a:ext>
              </a:extLst>
            </p:cNvPr>
            <p:cNvCxnSpPr>
              <a:cxnSpLocks/>
            </p:cNvCxnSpPr>
            <p:nvPr/>
          </p:nvCxnSpPr>
          <p:spPr>
            <a:xfrm>
              <a:off x="9869833" y="15995500"/>
              <a:ext cx="2810208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89047CE3-3A72-FB5B-03E0-F5A0D8AAC1B5}"/>
                </a:ext>
              </a:extLst>
            </p:cNvPr>
            <p:cNvCxnSpPr>
              <a:cxnSpLocks/>
            </p:cNvCxnSpPr>
            <p:nvPr/>
          </p:nvCxnSpPr>
          <p:spPr>
            <a:xfrm>
              <a:off x="9677147" y="16300102"/>
              <a:ext cx="2995277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8303E8E-971F-DBA1-2D22-7ACD129D5283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9" y="16604704"/>
              <a:ext cx="3943744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7F9A8DF-998C-5B1E-237A-23BB1343E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709" y="16909306"/>
              <a:ext cx="2490198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CEAF20BD-7B8B-BC7E-0A18-8713EA6A7B48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99" y="17213908"/>
              <a:ext cx="3366804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AD9AA7D-5078-A71B-20F5-77B0046A8319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752" y="17519286"/>
              <a:ext cx="2052652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63CC848-D7C5-FA4C-BDDE-523A4AB08D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20" y="17823888"/>
              <a:ext cx="230754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C05F775-22CF-FAC5-2EA0-ABABE1BFFD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95022" y="18128490"/>
              <a:ext cx="1238942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EA7C7014-53DB-E3C0-B486-2C9ACCFF4F4A}"/>
                </a:ext>
              </a:extLst>
            </p:cNvPr>
            <p:cNvCxnSpPr>
              <a:cxnSpLocks/>
            </p:cNvCxnSpPr>
            <p:nvPr/>
          </p:nvCxnSpPr>
          <p:spPr>
            <a:xfrm>
              <a:off x="9811492" y="18433089"/>
              <a:ext cx="3107686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37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85E938-8A71-2681-2BAC-2AD9BC89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B7F0F26-3648-F9DF-7E68-1502293068FD}"/>
              </a:ext>
            </a:extLst>
          </p:cNvPr>
          <p:cNvGrpSpPr/>
          <p:nvPr/>
        </p:nvGrpSpPr>
        <p:grpSpPr>
          <a:xfrm>
            <a:off x="-764826" y="-1120074"/>
            <a:ext cx="17296257" cy="23876000"/>
            <a:chOff x="-837057" y="-1192306"/>
            <a:chExt cx="17296257" cy="238760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957C68-C8D1-3689-3B6A-009C120CAC4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743283" y="-1192306"/>
              <a:ext cx="0" cy="23774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755E5FC-FAAC-5E52-7EAE-B0534083895B}"/>
                </a:ext>
              </a:extLst>
            </p:cNvPr>
            <p:cNvCxnSpPr/>
            <p:nvPr/>
          </p:nvCxnSpPr>
          <p:spPr>
            <a:xfrm>
              <a:off x="14496400" y="-1090706"/>
              <a:ext cx="0" cy="23774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6EC6D5-BA18-C06D-9DAD-1530B0B9DF0F}"/>
                </a:ext>
              </a:extLst>
            </p:cNvPr>
            <p:cNvCxnSpPr/>
            <p:nvPr/>
          </p:nvCxnSpPr>
          <p:spPr>
            <a:xfrm>
              <a:off x="-512064" y="20759420"/>
              <a:ext cx="169712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6E14B2-E463-8E82-77B7-335431A44521}"/>
                </a:ext>
              </a:extLst>
            </p:cNvPr>
            <p:cNvCxnSpPr/>
            <p:nvPr/>
          </p:nvCxnSpPr>
          <p:spPr>
            <a:xfrm>
              <a:off x="-837057" y="629134"/>
              <a:ext cx="169712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페인팅, 아트 페인트, 그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4881F4-F53D-C2D3-61D7-AF93DE02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127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2" r="25877" b="1107"/>
          <a:stretch/>
        </p:blipFill>
        <p:spPr>
          <a:xfrm>
            <a:off x="0" y="0"/>
            <a:ext cx="6006285" cy="215280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85CEAA-D644-EEF2-4038-F5BE68C2F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75173" y="0"/>
            <a:ext cx="10088640" cy="21528088"/>
          </a:xfrm>
          <a:prstGeom prst="rect">
            <a:avLst/>
          </a:prstGeom>
          <a:solidFill>
            <a:srgbClr val="091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0AB16-D234-85B1-9AF6-0522AD703FF9}"/>
              </a:ext>
            </a:extLst>
          </p:cNvPr>
          <p:cNvSpPr txBox="1"/>
          <p:nvPr/>
        </p:nvSpPr>
        <p:spPr>
          <a:xfrm>
            <a:off x="5902405" y="14174720"/>
            <a:ext cx="89039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C5AA65"/>
                </a:solidFill>
                <a:latin typeface="Sitka Banner Semibold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AKDONG</a:t>
            </a:r>
          </a:p>
          <a:p>
            <a:r>
              <a:rPr lang="en-US" altLang="ko-KR" sz="4000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21</a:t>
            </a:r>
            <a:r>
              <a:rPr lang="en-US" altLang="ko-KR" sz="4000" baseline="30000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000" dirty="0">
                <a:solidFill>
                  <a:srgbClr val="C5AA65"/>
                </a:solidFill>
                <a:latin typeface="Sitka Banner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 Regular Concert</a:t>
            </a:r>
            <a:endParaRPr lang="ko-KR" altLang="en-US" sz="4000" dirty="0">
              <a:solidFill>
                <a:srgbClr val="C5AA65"/>
              </a:solidFill>
              <a:latin typeface="Sitka Banner" pitchFamily="2" charset="0"/>
              <a:ea typeface="Pretendard" panose="02000503000000020004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4FB50-C1FB-2841-5200-BE16CB4DF3EC}"/>
              </a:ext>
            </a:extLst>
          </p:cNvPr>
          <p:cNvSpPr txBox="1"/>
          <p:nvPr/>
        </p:nvSpPr>
        <p:spPr>
          <a:xfrm rot="16200000">
            <a:off x="6202389" y="6374643"/>
            <a:ext cx="148499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9800" spc="-150" dirty="0" err="1">
                <a:solidFill>
                  <a:srgbClr val="C5AA65"/>
                </a:solidFill>
                <a:latin typeface="Noto Serif KR Medium" panose="02020200000000000000" pitchFamily="18" charset="-127"/>
                <a:ea typeface="Noto Serif KR Medium" panose="02020200000000000000" pitchFamily="18" charset="-127"/>
                <a:cs typeface="Pretendard" panose="02000503000000020004" pitchFamily="2" charset="-127"/>
              </a:rPr>
              <a:t>Dreamtide</a:t>
            </a:r>
            <a:endParaRPr lang="ko-KR" altLang="en-US" sz="19800" spc="-150" dirty="0">
              <a:solidFill>
                <a:srgbClr val="C5AA65"/>
              </a:solidFill>
              <a:latin typeface="Noto Serif KR Medium" panose="02020200000000000000" pitchFamily="18" charset="-127"/>
              <a:ea typeface="Noto Serif KR Medium" panose="02020200000000000000" pitchFamily="18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3867C-2E04-DA62-1C01-CAE56F4DB87B}"/>
              </a:ext>
            </a:extLst>
          </p:cNvPr>
          <p:cNvSpPr txBox="1"/>
          <p:nvPr/>
        </p:nvSpPr>
        <p:spPr>
          <a:xfrm>
            <a:off x="5742522" y="18802875"/>
            <a:ext cx="8903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2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2025.05.23. </a:t>
            </a:r>
            <a:r>
              <a:rPr lang="en-US" altLang="ko-KR" sz="46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(FRI)  </a:t>
            </a:r>
            <a:r>
              <a:rPr lang="en-US" altLang="ko-KR" sz="7200" b="1" spc="-300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7:30 PM</a:t>
            </a:r>
          </a:p>
          <a:p>
            <a:pPr algn="r"/>
            <a:r>
              <a:rPr lang="en-US" altLang="ko-KR" sz="6000" b="1" dirty="0">
                <a:solidFill>
                  <a:srgbClr val="C5AA65"/>
                </a:solidFill>
                <a:latin typeface="Times New Roman" panose="02020603050405020304" pitchFamily="18" charset="0"/>
                <a:ea typeface="Noto Sans KR Medium" panose="020B0200000000000000" pitchFamily="50" charset="-127"/>
                <a:cs typeface="Times New Roman" panose="02020603050405020304" pitchFamily="18" charset="0"/>
              </a:rPr>
              <a:t>CT Art Hall (S2)</a:t>
            </a:r>
            <a:endParaRPr lang="ko-KR" altLang="en-US" sz="6000" b="1" dirty="0">
              <a:solidFill>
                <a:srgbClr val="C5AA65"/>
              </a:solidFill>
              <a:latin typeface="Times New Roman" panose="02020603050405020304" pitchFamily="18" charset="0"/>
              <a:ea typeface="Noto Sans KR Medium" panose="020B02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어둠, 블랙, 우주, 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DF21CA-B6D3-CAB0-984A-735F64DF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6" y="20973205"/>
            <a:ext cx="293235" cy="389985"/>
          </a:xfrm>
          <a:prstGeom prst="rect">
            <a:avLst/>
          </a:prstGeom>
        </p:spPr>
      </p:pic>
      <p:pic>
        <p:nvPicPr>
          <p:cNvPr id="23" name="그림 22" descr="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08DCCCE-44C9-8D6C-25DB-F8777148B7D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5" y="21187326"/>
            <a:ext cx="773591" cy="174331"/>
          </a:xfrm>
          <a:prstGeom prst="rect">
            <a:avLst/>
          </a:prstGeom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D1BBEC6-2552-3CF9-54FC-E16262FF5273}"/>
              </a:ext>
            </a:extLst>
          </p:cNvPr>
          <p:cNvGrpSpPr/>
          <p:nvPr/>
        </p:nvGrpSpPr>
        <p:grpSpPr>
          <a:xfrm>
            <a:off x="5902405" y="15881881"/>
            <a:ext cx="8744057" cy="2862323"/>
            <a:chOff x="5867606" y="15764845"/>
            <a:chExt cx="8744029" cy="2862323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6DF622B-09EE-54F5-3427-273E49BD46D7}"/>
                </a:ext>
              </a:extLst>
            </p:cNvPr>
            <p:cNvSpPr txBox="1"/>
            <p:nvPr/>
          </p:nvSpPr>
          <p:spPr>
            <a:xfrm>
              <a:off x="11584567" y="15764845"/>
              <a:ext cx="30270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Kenta Nagata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Kenta Nagata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Joe Hisaishi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Joe Hisaishi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M. Ravel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F. Mendelssohn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P. I. Tchaikovsky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P. I. Tchaikovsky</a:t>
              </a:r>
            </a:p>
            <a:p>
              <a:pPr algn="r"/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J. Brahms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0F7FB4-7D30-D4F3-9189-D4D1B7376821}"/>
                </a:ext>
              </a:extLst>
            </p:cNvPr>
            <p:cNvSpPr txBox="1"/>
            <p:nvPr/>
          </p:nvSpPr>
          <p:spPr>
            <a:xfrm>
              <a:off x="5867606" y="15764846"/>
              <a:ext cx="485973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Windfall Island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(The Legend of Zelda OST)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Outset Island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(The Legend of Zelda OST)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Reprise</a:t>
              </a:r>
              <a:r>
                <a:rPr lang="en-US" altLang="ko-KR" sz="12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(</a:t>
              </a:r>
              <a:r>
                <a:rPr lang="ko-KR" altLang="en-US" sz="12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센과</a:t>
              </a:r>
              <a:r>
                <a:rPr lang="ko-KR" altLang="en-US" sz="12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ko-KR" altLang="en-US" sz="12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치히로의</a:t>
              </a:r>
              <a:r>
                <a:rPr lang="ko-KR" altLang="en-US" sz="12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행방불명 中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)</a:t>
              </a:r>
              <a:endParaRPr lang="en-US" altLang="ko-KR" sz="1400" spc="-150" dirty="0">
                <a:solidFill>
                  <a:srgbClr val="A08646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Ponyo on the Cliff by the Sea</a:t>
              </a:r>
              <a:r>
                <a:rPr lang="en-US" altLang="ko-KR" sz="12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(</a:t>
              </a:r>
              <a:r>
                <a:rPr lang="ko-KR" altLang="en-US" sz="12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벼랑 위의 </a:t>
              </a:r>
              <a:r>
                <a:rPr lang="ko-KR" altLang="en-US" sz="1200" spc="-150" dirty="0" err="1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포뇨</a:t>
              </a:r>
              <a:r>
                <a:rPr lang="ko-KR" altLang="en-US" sz="1200" spc="-150" dirty="0">
                  <a:solidFill>
                    <a:srgbClr val="A08646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 中</a:t>
              </a:r>
              <a:r>
                <a:rPr lang="en-US" altLang="ko-KR" sz="14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)</a:t>
              </a:r>
              <a:endParaRPr lang="en-US" altLang="ko-KR" sz="1400" spc="-150" dirty="0">
                <a:solidFill>
                  <a:srgbClr val="A08646"/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Pavane pour 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une</a:t>
              </a:r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indante</a:t>
              </a:r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 d</a:t>
              </a:r>
              <a:r>
                <a:rPr lang="ko-KR" altLang="en-US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é</a:t>
              </a:r>
              <a:r>
                <a:rPr lang="en-US" altLang="ko-KR" sz="2000" dirty="0" err="1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funte</a:t>
              </a:r>
              <a:endParaRPr lang="ko-KR" altLang="en-US" sz="2000" dirty="0">
                <a:solidFill>
                  <a:srgbClr val="A08646"/>
                </a:solidFill>
                <a:latin typeface="Sitka Banner" pitchFamily="2" charset="0"/>
                <a:ea typeface="Pretendard Light" panose="02000403000000020004" pitchFamily="2" charset="-127"/>
              </a:endParaRP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A Midsummer Night’s Dream: Overture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The Nutcracker: Grand Pas de Deux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The Nutcracker: Dance of the Sugar Plum Fairy</a:t>
              </a:r>
            </a:p>
            <a:p>
              <a:r>
                <a:rPr lang="en-US" altLang="ko-KR" sz="2000" dirty="0">
                  <a:solidFill>
                    <a:srgbClr val="A08646"/>
                  </a:solidFill>
                  <a:latin typeface="Sitka Banner" pitchFamily="2" charset="0"/>
                  <a:ea typeface="Pretendard Light" panose="02000403000000020004" pitchFamily="2" charset="-127"/>
                </a:rPr>
                <a:t>Hungarian Dance No.1 in G Minor</a:t>
              </a: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A996ABBE-83C4-AAF5-F0E8-CD744D332C49}"/>
                </a:ext>
              </a:extLst>
            </p:cNvPr>
            <p:cNvCxnSpPr>
              <a:cxnSpLocks/>
            </p:cNvCxnSpPr>
            <p:nvPr/>
          </p:nvCxnSpPr>
          <p:spPr>
            <a:xfrm>
              <a:off x="9837165" y="15995500"/>
              <a:ext cx="2842876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6287DEC3-A079-A849-B809-7BCD2B9DEAC9}"/>
                </a:ext>
              </a:extLst>
            </p:cNvPr>
            <p:cNvCxnSpPr>
              <a:cxnSpLocks/>
            </p:cNvCxnSpPr>
            <p:nvPr/>
          </p:nvCxnSpPr>
          <p:spPr>
            <a:xfrm>
              <a:off x="9677147" y="16300102"/>
              <a:ext cx="2995277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DEEE981-6E6C-89F8-3A14-BA1F509FEBC6}"/>
                </a:ext>
              </a:extLst>
            </p:cNvPr>
            <p:cNvCxnSpPr>
              <a:cxnSpLocks/>
            </p:cNvCxnSpPr>
            <p:nvPr/>
          </p:nvCxnSpPr>
          <p:spPr>
            <a:xfrm>
              <a:off x="9005426" y="16604704"/>
              <a:ext cx="3734087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CD81AA6A-2267-3C68-73CB-0E09F8EC0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651692" y="16909306"/>
              <a:ext cx="216621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4E9A5A8-07C7-49DA-0ED7-4FB6B0FCDD48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99" y="17213908"/>
              <a:ext cx="3366804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5AFE75A-0D5E-1A57-452F-DE200FB9075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600" y="17519286"/>
              <a:ext cx="2144804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39945448-CA41-8E39-01D0-259BECA880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20" y="17823888"/>
              <a:ext cx="2307545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1F9B2C6-D08C-9FEF-C900-8ED76A1B1FF0}"/>
                </a:ext>
              </a:extLst>
            </p:cNvPr>
            <p:cNvCxnSpPr>
              <a:cxnSpLocks/>
            </p:cNvCxnSpPr>
            <p:nvPr/>
          </p:nvCxnSpPr>
          <p:spPr>
            <a:xfrm>
              <a:off x="11095022" y="18128490"/>
              <a:ext cx="1238942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F9AA379-7392-8F20-F9BC-605B9F034FED}"/>
                </a:ext>
              </a:extLst>
            </p:cNvPr>
            <p:cNvCxnSpPr>
              <a:cxnSpLocks/>
            </p:cNvCxnSpPr>
            <p:nvPr/>
          </p:nvCxnSpPr>
          <p:spPr>
            <a:xfrm>
              <a:off x="9811492" y="18433089"/>
              <a:ext cx="3107686" cy="0"/>
            </a:xfrm>
            <a:prstGeom prst="line">
              <a:avLst/>
            </a:prstGeom>
            <a:ln w="28575">
              <a:solidFill>
                <a:srgbClr val="81712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929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1334</TotalTime>
  <Words>240</Words>
  <Application>Microsoft Office PowerPoint</Application>
  <PresentationFormat>사용자 지정</PresentationFormat>
  <Paragraphs>46</Paragraphs>
  <Slides>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HY신명조</vt:lpstr>
      <vt:lpstr>Noto Serif KR Medium</vt:lpstr>
      <vt:lpstr>Aptos</vt:lpstr>
      <vt:lpstr>Aptos Display</vt:lpstr>
      <vt:lpstr>Arial</vt:lpstr>
      <vt:lpstr>Sitka Banner</vt:lpstr>
      <vt:lpstr>Sitka Banner Semibold</vt:lpstr>
      <vt:lpstr>Times New Roman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Kyungchan Cho</dc:creator>
  <cp:lastModifiedBy>은시 조</cp:lastModifiedBy>
  <cp:revision>41</cp:revision>
  <dcterms:created xsi:type="dcterms:W3CDTF">2024-04-27T06:19:57Z</dcterms:created>
  <dcterms:modified xsi:type="dcterms:W3CDTF">2025-07-09T05:29:02Z</dcterms:modified>
</cp:coreProperties>
</file>